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23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r>
              <a:rPr lang="fa-IR" dirty="0" err="1"/>
              <a:t>عل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19599" y="166818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طراحی مدل پرسش و پاسخ به زبان فارسی با باز‌تنظیم مدل زبانی بزرگ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5010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در این پژوهش ما به بررسی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مدل‌های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زبانی بزرگ، روش های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باز‌تنظیم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آن، مدل های پرسش و پاسخ، مشکلات آن برای زبان فارسی و نهایتا به بحث در مورد کارهای انجام شده و مدل پرسش و پاسخ فارسی ساخته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می‌پردازیم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61892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6196846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786086" y="6172557"/>
            <a:ext cx="27051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DC88C9-D41B-EDE9-54FA-D369D9FDC7D3}"/>
              </a:ext>
            </a:extLst>
          </p:cNvPr>
          <p:cNvSpPr txBox="1"/>
          <p:nvPr/>
        </p:nvSpPr>
        <p:spPr>
          <a:xfrm>
            <a:off x="6667381" y="6215977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2  Arabic Style" panose="00000400000000000000" pitchFamily="2" charset="-78"/>
              </a:rPr>
              <a:t>علی </a:t>
            </a:r>
            <a:r>
              <a:rPr lang="fa-IR" b="1" dirty="0" err="1">
                <a:solidFill>
                  <a:schemeClr val="accent2">
                    <a:lumMod val="20000"/>
                    <a:lumOff val="80000"/>
                  </a:schemeClr>
                </a:solidFill>
                <a:cs typeface="2  Arabic Style" panose="00000400000000000000" pitchFamily="2" charset="-78"/>
              </a:rPr>
              <a:t>باقرزاده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2  Arabic Style" panose="00000400000000000000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319599" y="3881556"/>
            <a:ext cx="7132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استفاده از مدل زبانی ساخته شده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675001" y="382893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507277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435339" y="3245525"/>
            <a:ext cx="38068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نتیجه‌گیری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 های پرسش و پاسخ اکنون به شدت نوپا هستند و در صورت وجود منابع مناسب برای زبان فارسی در این راستا می توان از این مدل ها برای یاد گرفتن مطالب جدید و دریافت پاسخ سوالات در مورد متون تازه و ناشناخته اقدام کرد و برای زبان فارسی نیز همانند زبان انگلیسی بر لبه فناوری قدم گذاشت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452623" y="1037153"/>
            <a:ext cx="41397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 زبانی بزرگ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0442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fa-I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 زبانی بزرگ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1584"/>
            <a:ext cx="3295888" cy="19625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مدل‌های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زبانی بزرگ،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شبکه‌های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عصبی پیشرفته با میلیاردها پارامتر هستند و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می‌توانند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وظایف متنی چون ترجمه، تولید متن خلاقانه و پاسخ به سوالات را با دقت بالا انجام دهند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76693" y="4462819"/>
            <a:ext cx="29550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fa-I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 های زبانی بزرگ </a:t>
            </a:r>
            <a:r>
              <a:rPr lang="fa-IR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چندزبانه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 های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چند‌زبانه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مدل‌هاییی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هستند که برای چند زبان تمرین داده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شده‌اند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اغلب کاربرد این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مدل‌ها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برای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زبان‌هایی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غیر از زبان انگلیسی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می‌باشد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66070" y="4483655"/>
            <a:ext cx="1949146" cy="326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fa-I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باز تنظیم مدل زبانی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5991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برای رسیدن به مدل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هایی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با زبان غیر از انگلیسی ما به جای اختراع مجدد چرخ به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بازتنظیم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مدل های موجود برای زبان دیگر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می‌پردازیم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2756892"/>
            <a:ext cx="5478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دلیل نیاز به باز‌تنظیم مدل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188601" y="378452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محدودیت های مدل زبانی بزرگ در زبان فارسی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8601" y="422874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عدم تطابق با ساختار زبان فارسی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467296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مشکلات در پردازش فعل و ترکیب کلمات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88601" y="511718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مشکلات در تشخیص اسامی و پیوستگی افعال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656987"/>
            <a:ext cx="6957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مراحل باز تنظیم مدل زبانی بزرگ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9103" y="1795701"/>
            <a:ext cx="44410" cy="5776793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621220" y="2197001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121277" y="19692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298799" y="2010966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93306" y="2017871"/>
            <a:ext cx="2286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تجزیه و تحلیل دادگان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593306" y="2587228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انتخاب مناسب‌ترین روش‌های کاوش داده و انتخاب مجموعه دادگان بزرگ و مفید و متنی فارسی.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621220" y="4196655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2121277" y="396894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275939" y="401062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593306" y="40175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پیکربندی مدل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593306" y="4586883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تعریف و پیکربندی دوباره مدل زبانی بزرگ برای مرورتدثر و مناسب سازی نمونه ها برای تمرین مدل.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621220" y="6196310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2121277" y="59686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279749" y="601027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593306" y="60171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آموزش مدل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3593306" y="6586538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آموزش درست و مناسب مدل با استفاده از الگوریتم های مناسب و داده های پراکنده و متنوع.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359888" y="2150031"/>
            <a:ext cx="90104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انواع روش‌های بازتنظیم مدل های زبانی بزرگ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288744"/>
            <a:ext cx="3370064" cy="2790706"/>
          </a:xfrm>
          <a:prstGeom prst="roundRect">
            <a:avLst>
              <a:gd name="adj" fmla="val 477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260163" y="3510916"/>
            <a:ext cx="2746801" cy="347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fa-I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تنظیم دستور مدل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4080272"/>
            <a:ext cx="2925723" cy="1413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در تنظیم دستور ما مدل را با دادن دستورات و خروجی مناسب برای آن دستور به آن تنظیم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می‌کنیم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مانند وظیفه ترجمه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288744"/>
            <a:ext cx="3370064" cy="2790706"/>
          </a:xfrm>
          <a:prstGeom prst="roundRect">
            <a:avLst>
              <a:gd name="adj" fmla="val 477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260122" y="3510915"/>
            <a:ext cx="24266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fa-I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تنظیم پرسش مدل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52398" y="4080272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تنظیم پرسش به معنای دادن دستورات و 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prompt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های جدید به یک مدل از پیش آموزش داده شده برای بهبود آن در عملکردی خاص می باشد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288744"/>
            <a:ext cx="3370064" cy="2790706"/>
          </a:xfrm>
          <a:prstGeom prst="roundRect">
            <a:avLst>
              <a:gd name="adj" fmla="val 477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10058399" y="3510915"/>
            <a:ext cx="19108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fa-I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تنظیم نهایی مدل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44633" y="4080272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تنظیم نهایی به معنای تمرین دادن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لایه‌ای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یا تمام مدل روی مجموعه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دادگانی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جدید و به منظور انجام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وظیفه‌ای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جدید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می‌باشد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0BB2C49-E6D8-3039-AFFB-0D893DD410A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E60B475-7C73-2264-DCBC-1180DB280C7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BA673CE-021C-3257-E92E-92BC31BAA664}"/>
              </a:ext>
            </a:extLst>
          </p:cNvPr>
          <p:cNvSpPr/>
          <p:nvPr/>
        </p:nvSpPr>
        <p:spPr>
          <a:xfrm>
            <a:off x="6772939" y="4387215"/>
            <a:ext cx="5469213" cy="83319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مدل های پرسش و پاسخ</a:t>
            </a:r>
            <a:endParaRPr lang="en-US" sz="5249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A28BF5D-673E-B324-A036-8DC797535852}"/>
              </a:ext>
            </a:extLst>
          </p:cNvPr>
          <p:cNvSpPr/>
          <p:nvPr/>
        </p:nvSpPr>
        <p:spPr>
          <a:xfrm>
            <a:off x="2037993" y="5553670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99"/>
              </a:lnSpc>
              <a:buNone/>
            </a:pP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مدل‌های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پرسش و پاسخ مدل های مبتنی بر یادگیری عمیق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می‌باشند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که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می‌توانند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به سوالات با توجه به متن داده شده و یا حتی بدون دادن متن پاسخ بدهند. برخی از این مدل ها پاسخ را از درون متن استخراج کرده و برخی دیگر پاسخ را از میان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گزینه‌ها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انتخاب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می‌کنند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.</a:t>
            </a:r>
            <a:endParaRPr lang="en-US" sz="1750" dirty="0"/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id="{CC3A3C56-3EDA-3B8E-74A5-D4116B9C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3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938010" y="1037153"/>
            <a:ext cx="54521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fa-IR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انواع مدل های پرسش و پاسخ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20389" y="4490442"/>
            <a:ext cx="2213489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fa-I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تولید اجباری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979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این مدل ها پاسخ را به صورت کاملا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ابداعی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و بدون توجه به متن انجام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می‌دهند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6" y="4490561"/>
            <a:ext cx="3168253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fa-I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تولید آزادانه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5991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این مدل ها پاسخ را با توجه به متن داده شده و با بیان خود تولید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می‌کنند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92740" y="4490561"/>
            <a:ext cx="20996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fa-IR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استخراجی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این نوع مدل ها پاسخ را به صورت کامل از متن داده شده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استخراح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می‌کنند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E26C7C-F3FF-2C7E-BB22-8783EF2F6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2" y="2175867"/>
            <a:ext cx="3295887" cy="2092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209871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چالش های مدل پرسش و پاسخ به زبان فارسی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188601" y="382071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عدم وجود داشتن مجموعه داده مناسب و کامل برای زبان فارسی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8601" y="462033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پیچیدگی بالای زبان فارسی در دستور و قواعد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541996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19599" y="85735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ساخت مجموعه دادگان به زبان فارسی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675001" y="191196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ترجمه مجموعه های لاتین به کمک ماشین های ترجمه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243262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به دست آوردن جواب مناسب از متن ترجمه شده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0" y="295328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به دست آوردن </a:t>
            </a:r>
            <a:r>
              <a:rPr lang="fa-I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ایندکس</a:t>
            </a:r>
            <a:r>
              <a:rPr lang="fa-I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شروع برای جواب متن ترجمه شده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675001" y="546437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706E0B-4F87-D858-AE53-2C045B542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168" y="5624290"/>
            <a:ext cx="2761995" cy="2485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B08760-ECF2-D226-CD14-420886B6F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32" y="3701292"/>
            <a:ext cx="6370936" cy="16435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602</Words>
  <Application>Microsoft Office PowerPoint</Application>
  <PresentationFormat>Custom</PresentationFormat>
  <Paragraphs>62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 Bagherzadeh</cp:lastModifiedBy>
  <cp:revision>6</cp:revision>
  <dcterms:created xsi:type="dcterms:W3CDTF">2023-09-30T22:41:12Z</dcterms:created>
  <dcterms:modified xsi:type="dcterms:W3CDTF">2023-10-03T23:33:22Z</dcterms:modified>
</cp:coreProperties>
</file>